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J6803/Movie_Recommended_System.git" TargetMode="External"/><Relationship Id="rId4" Type="http://schemas.openxmlformats.org/officeDocument/2006/relationships/hyperlink" Target="https://drive.google.com/file/d/1EsPOvavKeqvurG3yoAZQFquoVBASuao3/view?usp=drive_link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Recommendation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Revolutionizing user experience with intelligent, personalized suggestions.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3314"/>
            <a:ext cx="88264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Information Overload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99291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digital landscape, users face an overwhelming amount of choice. Without effective guidance, they experience decision fatigue and often miss out on relevant content, leading to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decreased engagement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lost opportunities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businesses.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508063"/>
            <a:ext cx="4226838" cy="1968222"/>
          </a:xfrm>
          <a:prstGeom prst="roundRect">
            <a:avLst>
              <a:gd name="adj" fmla="val 7433"/>
            </a:avLst>
          </a:prstGeom>
          <a:noFill/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477583"/>
            <a:ext cx="422683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7" y="4183142"/>
            <a:ext cx="649962" cy="649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41712" y="434566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05364" y="50496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Fatigue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5364" y="5535811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 many options lead to indecision.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5201722" y="4508063"/>
            <a:ext cx="4226838" cy="1968222"/>
          </a:xfrm>
          <a:prstGeom prst="roundRect">
            <a:avLst>
              <a:gd name="adj" fmla="val 7433"/>
            </a:avLst>
          </a:prstGeom>
          <a:noFill/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4477583"/>
            <a:ext cx="4226838" cy="12192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4183142"/>
            <a:ext cx="649962" cy="6499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85124" y="434566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448776" y="50496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Missed Discoveries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48776" y="5535811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Valuable content remains hidden from users.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9645134" y="4508063"/>
            <a:ext cx="4226957" cy="1968222"/>
          </a:xfrm>
          <a:prstGeom prst="roundRect">
            <a:avLst>
              <a:gd name="adj" fmla="val 7433"/>
            </a:avLst>
          </a:prstGeom>
          <a:noFill/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134" y="4477583"/>
            <a:ext cx="4226957" cy="12192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3631" y="4183142"/>
            <a:ext cx="649962" cy="6499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28656" y="434566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9892189" y="5049679"/>
            <a:ext cx="31046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Suboptimal Engagement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9892189" y="5535811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Generic experiences reduce user interest.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464820"/>
            <a:ext cx="6297811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Solution: Core Technologies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1622" y="1443395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Ecosystem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91622" y="1890355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Scikit-learn: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robust machine learning models.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622" y="2219920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Pandas/NumPy: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Efficient data manipulation and analysis.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622" y="2549485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Building a high-performance RESTful API.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036" y="1464588"/>
            <a:ext cx="6517362" cy="65173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1622" y="8362236"/>
            <a:ext cx="1344715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the power of Python and its rich ecosystem of ML libraries ensures a scalable and efficient recommendation system.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9112"/>
            <a:ext cx="103941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"Wow" Factor: Hyper-Personalization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650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engine goes beyond basic recommendations, offering a truly unique and dynamic experience for each user.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155519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0673" y="4284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Precision Matching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70673" y="4770239"/>
            <a:ext cx="33783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suggestions based on granular user behavior and preferences.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4155519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2183" y="4284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Discovery Engine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2183" y="4770239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Uncovers hidden gems users wouldn't find otherwise.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4155519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3693" y="4284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93693" y="4770239"/>
            <a:ext cx="337839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continuously evolve with new user data for improved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29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 &amp; GitHub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671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3992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real-time data streams.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6235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for multi-modal recommendations.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8479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enhancements for larger datasets.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5671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Explore the Code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13992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is open-source and available on GitHub. Dive into the codebase, contribute, or adapt it for your needs.</a:t>
            </a:r>
            <a:endParaRPr lang="en-US" sz="170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5077063"/>
            <a:ext cx="2396014" cy="595789"/>
          </a:xfrm>
          <a:prstGeom prst="rect">
            <a:avLst/>
          </a:prstGeom>
        </p:spPr>
      </p:pic>
      <p:pic>
        <p:nvPicPr>
          <p:cNvPr id="10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80" y="5077063"/>
            <a:ext cx="1242774" cy="595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295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83231" y="4219218"/>
            <a:ext cx="12788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future of user experience is personalized. Our AI-powered recommendation engine is ready to shape that future."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975497"/>
            <a:ext cx="30480" cy="834152"/>
          </a:xfrm>
          <a:prstGeom prst="rect">
            <a:avLst/>
          </a:prstGeom>
          <a:solidFill>
            <a:srgbClr val="9998FF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505337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transform your user engagement? Let's discuss how our solution can integrate with your platform.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2025-07-15T15:02:28Z</dcterms:created>
  <dcterms:modified xsi:type="dcterms:W3CDTF">2025-07-15T15:02:28Z</dcterms:modified>
</cp:coreProperties>
</file>